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95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46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66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44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88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80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93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21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9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30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63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033A-ECFE-432E-AD74-FAADC810EB53}" type="datetimeFigureOut">
              <a:rPr lang="es-ES" smtClean="0"/>
              <a:t>26/07/2021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CAAA-9ADF-493C-A89C-4F8EED16E2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88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60000"/>
              <a:lumOff val="40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64" y="4947547"/>
            <a:ext cx="2577950" cy="167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07" y="4799935"/>
            <a:ext cx="2489770" cy="186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74" y="2726212"/>
            <a:ext cx="2592448" cy="194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517" y="2726211"/>
            <a:ext cx="2348985" cy="176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6" y="820052"/>
            <a:ext cx="2735308" cy="164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63" y="627915"/>
            <a:ext cx="2912076" cy="163440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9" y="4670548"/>
            <a:ext cx="2662287" cy="199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03" y="2737674"/>
            <a:ext cx="3166574" cy="175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9" y="2737674"/>
            <a:ext cx="2859148" cy="175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t="8319" r="21741" b="545"/>
          <a:stretch/>
        </p:blipFill>
        <p:spPr>
          <a:xfrm>
            <a:off x="6428297" y="558554"/>
            <a:ext cx="2982604" cy="17037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411" y="254253"/>
            <a:ext cx="2317376" cy="168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23" y="4999408"/>
            <a:ext cx="2725599" cy="169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9959545" y="1985319"/>
            <a:ext cx="2037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Edificio habitaciones rurales</a:t>
            </a:r>
            <a:endParaRPr lang="es-ES" sz="1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755027" y="4670548"/>
            <a:ext cx="1599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Bungalows</a:t>
            </a:r>
            <a:r>
              <a:rPr lang="es-ES" sz="1200" b="1" dirty="0" smtClean="0"/>
              <a:t> de madera</a:t>
            </a:r>
            <a:endParaRPr lang="es-ES" sz="1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51935" y="2461237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Aula</a:t>
            </a:r>
            <a:endParaRPr lang="es-ES" sz="1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73956" y="4487951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Aula</a:t>
            </a:r>
            <a:endParaRPr lang="es-ES" sz="1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61319" y="6621343"/>
            <a:ext cx="1130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Salón -mirador</a:t>
            </a:r>
            <a:endParaRPr lang="es-ES" sz="12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237963" y="4487951"/>
            <a:ext cx="1094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Salón-mirador</a:t>
            </a:r>
            <a:endParaRPr lang="es-ES" sz="12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393989" y="6621343"/>
            <a:ext cx="1649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Comedor campamento</a:t>
            </a:r>
            <a:endParaRPr lang="es-ES" sz="12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945924" y="2262318"/>
            <a:ext cx="893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Vista aérea</a:t>
            </a:r>
            <a:endParaRPr lang="es-ES" sz="12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050622" y="2322737"/>
            <a:ext cx="2318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Aulario con salón de actos-capilla</a:t>
            </a:r>
            <a:endParaRPr lang="es-ES" sz="12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078833" y="6621343"/>
            <a:ext cx="951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Restaurante</a:t>
            </a:r>
            <a:endParaRPr lang="es-ES" sz="1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880531" y="4487951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Pinar</a:t>
            </a:r>
            <a:endParaRPr lang="es-ES" sz="12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803411" y="6583853"/>
            <a:ext cx="1144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Pista deportiva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876726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25</Words>
  <Application>Microsoft Office PowerPoint</Application>
  <PresentationFormat>Panorámica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10</cp:revision>
  <dcterms:created xsi:type="dcterms:W3CDTF">2019-01-04T19:55:40Z</dcterms:created>
  <dcterms:modified xsi:type="dcterms:W3CDTF">2021-07-26T16:54:55Z</dcterms:modified>
</cp:coreProperties>
</file>